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57" r:id="rId8"/>
    <p:sldId id="266" r:id="rId9"/>
    <p:sldId id="267" r:id="rId10"/>
    <p:sldId id="268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quelina Aquino" initials="JA" lastIdx="1" clrIdx="0">
    <p:extLst>
      <p:ext uri="{19B8F6BF-5375-455C-9EA6-DF929625EA0E}">
        <p15:presenceInfo xmlns:p15="http://schemas.microsoft.com/office/powerpoint/2012/main" userId="41ea157b9d8a90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17T20:15:20.258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24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05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94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374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47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709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48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75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37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6073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751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50CB2959-4189-4002-9C82-717525B14A57}" type="datetimeFigureOut">
              <a:rPr lang="pt-BR" smtClean="0"/>
              <a:t>17/11/2024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0D9D405B-D501-4821-A7F2-F36DBEF2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94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3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A1F799-B664-C497-E89F-942B7FE8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D0D68AD-D6C1-A457-E484-C732A384B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TRANSPILADOR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38B72D-762D-720A-F110-FAA72DD0A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solidFill>
                  <a:schemeClr val="bg1"/>
                </a:solidFill>
              </a:rPr>
              <a:t>Davi Sacheto</a:t>
            </a:r>
          </a:p>
          <a:p>
            <a:r>
              <a:rPr lang="pt-BR" sz="1800" dirty="0">
                <a:solidFill>
                  <a:schemeClr val="bg1"/>
                </a:solidFill>
              </a:rPr>
              <a:t>Paulo Henrique</a:t>
            </a:r>
          </a:p>
          <a:p>
            <a:r>
              <a:rPr lang="pt-BR" sz="1800" dirty="0">
                <a:solidFill>
                  <a:schemeClr val="bg1"/>
                </a:solidFill>
              </a:rPr>
              <a:t>Richard </a:t>
            </a:r>
            <a:r>
              <a:rPr lang="pt-BR" sz="1800" dirty="0" err="1">
                <a:solidFill>
                  <a:schemeClr val="bg1"/>
                </a:solidFill>
              </a:rPr>
              <a:t>Katsumata</a:t>
            </a:r>
            <a:endParaRPr lang="pt-BR" sz="1800" dirty="0">
              <a:solidFill>
                <a:schemeClr val="bg1"/>
              </a:solidFill>
            </a:endParaRPr>
          </a:p>
          <a:p>
            <a:r>
              <a:rPr lang="pt-BR" sz="1800" dirty="0" err="1">
                <a:solidFill>
                  <a:schemeClr val="bg1"/>
                </a:solidFill>
              </a:rPr>
              <a:t>Stefane</a:t>
            </a:r>
            <a:r>
              <a:rPr lang="pt-BR" sz="1800" dirty="0">
                <a:solidFill>
                  <a:schemeClr val="bg1"/>
                </a:solidFill>
              </a:rPr>
              <a:t> Aglae</a:t>
            </a:r>
          </a:p>
        </p:txBody>
      </p:sp>
    </p:spTree>
    <p:extLst>
      <p:ext uri="{BB962C8B-B14F-4D97-AF65-F5344CB8AC3E}">
        <p14:creationId xmlns:p14="http://schemas.microsoft.com/office/powerpoint/2010/main" val="440593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EAA3E-AD5A-01FB-F3AC-AC3BACE7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1D9A6-1EE1-0CEF-B000-C320B54F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22" y="698363"/>
            <a:ext cx="10058400" cy="1371600"/>
          </a:xfrm>
        </p:spPr>
        <p:txBody>
          <a:bodyPr>
            <a:normAutofit/>
          </a:bodyPr>
          <a:lstStyle/>
          <a:p>
            <a:r>
              <a:rPr lang="pt-BR" sz="4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Analisador Sintático e Semântico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2BAB59C-C659-3BA7-C914-5C11A68D1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2055" y="1980511"/>
            <a:ext cx="9047890" cy="3932237"/>
          </a:xfrm>
        </p:spPr>
      </p:pic>
    </p:spTree>
    <p:extLst>
      <p:ext uri="{BB962C8B-B14F-4D97-AF65-F5344CB8AC3E}">
        <p14:creationId xmlns:p14="http://schemas.microsoft.com/office/powerpoint/2010/main" val="253558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47A88-1A16-7ACA-AC6F-DD7AC558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F2E0D-05D3-283F-CD09-3FBBE8C2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96485"/>
            <a:ext cx="10058400" cy="1371600"/>
          </a:xfrm>
        </p:spPr>
        <p:txBody>
          <a:bodyPr>
            <a:normAutofit/>
          </a:bodyPr>
          <a:lstStyle/>
          <a:p>
            <a:r>
              <a:rPr lang="pt-BR" sz="4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Geração do código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E93FB2E-965C-ABA1-AA7A-B4207993A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6729" y="1782958"/>
            <a:ext cx="3228612" cy="407990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BBA69D-4C6A-EC0E-ACE5-B10F9E885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850" y="1782957"/>
            <a:ext cx="4456421" cy="40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4F103-103B-B0F5-CA6E-82F6F15D7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C0A94-A939-2DBD-85CA-4C10422C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love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C# ♥</a:t>
            </a:r>
          </a:p>
        </p:txBody>
      </p:sp>
      <p:pic>
        <p:nvPicPr>
          <p:cNvPr id="4" name="WhatsApp Video 2024-11-17 at 20.37.21">
            <a:hlinkClick r:id="" action="ppaction://media"/>
            <a:extLst>
              <a:ext uri="{FF2B5EF4-FFF2-40B4-BE49-F238E27FC236}">
                <a16:creationId xmlns:a16="http://schemas.microsoft.com/office/drawing/2014/main" id="{A78E693A-05D5-EE33-4A76-077838B08F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92487" y="2014194"/>
            <a:ext cx="5407025" cy="3932237"/>
          </a:xfrm>
        </p:spPr>
      </p:pic>
      <p:pic>
        <p:nvPicPr>
          <p:cNvPr id="3" name="dynamic-promo-music-slideshow-showreel-trailer-background-intro-259721">
            <a:hlinkClick r:id="" action="ppaction://media"/>
            <a:extLst>
              <a:ext uri="{FF2B5EF4-FFF2-40B4-BE49-F238E27FC236}">
                <a16:creationId xmlns:a16="http://schemas.microsoft.com/office/drawing/2014/main" id="{7052F975-A4B6-6D8A-5026-AF35179FF8C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437" y="61277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008"/>
    </mc:Choice>
    <mc:Fallback>
      <p:transition spd="slow" advTm="109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48516E-F6EE-2056-0E99-3340883F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A0915-C6A1-5159-EC4D-882D42BB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55777"/>
            <a:ext cx="10058400" cy="1371600"/>
          </a:xfrm>
        </p:spPr>
        <p:txBody>
          <a:bodyPr/>
          <a:lstStyle/>
          <a:p>
            <a:r>
              <a:rPr lang="pt-BR" sz="4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Léxica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DB2B436-FF21-71DA-5911-E3D16B9F8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75" y="3127377"/>
            <a:ext cx="11261650" cy="91894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responsável  por analisar se os tokens estão escritos corretamente, de acordo com o alfabeto da linguagem</a:t>
            </a:r>
            <a:r>
              <a:rPr lang="pt-BR" dirty="0"/>
              <a:t>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7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AB695-60B0-266E-1059-E9F43A779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D2710-5DBA-EE3D-1E03-78919BC9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Código Enum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83951B1-5E1D-CDF0-1BEB-5F8E5ECAB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3131" y="3078427"/>
            <a:ext cx="9358738" cy="919162"/>
          </a:xfrm>
        </p:spPr>
      </p:pic>
    </p:spTree>
    <p:extLst>
      <p:ext uri="{BB962C8B-B14F-4D97-AF65-F5344CB8AC3E}">
        <p14:creationId xmlns:p14="http://schemas.microsoft.com/office/powerpoint/2010/main" val="40051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28CA94-03BD-898B-93FD-39A6507DB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963C9-56C9-6CBE-5418-2B8A76A9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9802306" cy="1280474"/>
          </a:xfrm>
        </p:spPr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Entrada do código português  estruturado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3868E8C4-59A7-556E-8316-18757DBA3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55873" y="2103438"/>
            <a:ext cx="8680253" cy="3932237"/>
          </a:xfrm>
        </p:spPr>
      </p:pic>
    </p:spTree>
    <p:extLst>
      <p:ext uri="{BB962C8B-B14F-4D97-AF65-F5344CB8AC3E}">
        <p14:creationId xmlns:p14="http://schemas.microsoft.com/office/powerpoint/2010/main" val="98014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63F054-89CD-D949-A868-F1BA4676C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D4D66-45F3-68B1-C290-E65E4B90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75682" cy="1460844"/>
          </a:xfrm>
        </p:spPr>
        <p:txBody>
          <a:bodyPr/>
          <a:lstStyle/>
          <a:p>
            <a:r>
              <a:rPr lang="pt-BR" sz="4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Identificando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os Tokens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BC9FFCB-CAB5-160C-FC8C-2649E0F4B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60289" y="2103438"/>
            <a:ext cx="5871422" cy="3932237"/>
          </a:xfrm>
        </p:spPr>
      </p:pic>
    </p:spTree>
    <p:extLst>
      <p:ext uri="{BB962C8B-B14F-4D97-AF65-F5344CB8AC3E}">
        <p14:creationId xmlns:p14="http://schemas.microsoft.com/office/powerpoint/2010/main" val="381150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FA0AA-450E-CBC4-70D1-D7F775F8A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BE9C2C-572A-5645-CA76-17654DD6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Identificando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os Tokens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E1B5A1E-B75E-0780-EB96-DF3E3D5B2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22585" y="2103438"/>
            <a:ext cx="6546829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3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613B6-1E63-C6F3-2976-E4108CDEE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283" y="1828911"/>
            <a:ext cx="10058400" cy="1371600"/>
          </a:xfrm>
        </p:spPr>
        <p:txBody>
          <a:bodyPr>
            <a:normAutofit/>
          </a:bodyPr>
          <a:lstStyle/>
          <a:p>
            <a:r>
              <a:rPr lang="pt-BR" sz="4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Sintática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62BE6B7-D16A-6337-C417-4A2351DA3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224" y="2067450"/>
            <a:ext cx="10368517" cy="4550624"/>
          </a:xfrm>
        </p:spPr>
        <p:txBody>
          <a:bodyPr/>
          <a:lstStyle/>
          <a:p>
            <a:pPr marL="0" indent="0">
              <a:buNone/>
            </a:pP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responsável em verificar se a ordem dos tokens estão escritos corretamente.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3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9C5C1-62DD-2C49-0DFB-E0254B3E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DF128-F01E-4FBD-B11B-DD10FC57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14847"/>
            <a:ext cx="10058400" cy="1371600"/>
          </a:xfrm>
        </p:spPr>
        <p:txBody>
          <a:bodyPr>
            <a:normAutofit/>
          </a:bodyPr>
          <a:lstStyle/>
          <a:p>
            <a:r>
              <a:rPr lang="pt-BR" sz="4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Semântica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ADD10E5-EDD5-B153-264D-3520B050B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140" y="3099652"/>
            <a:ext cx="10433719" cy="4626149"/>
          </a:xfrm>
          <a:noFill/>
        </p:spPr>
        <p:txBody>
          <a:bodyPr/>
          <a:lstStyle/>
          <a:p>
            <a:r>
              <a:rPr lang="pt-BR" dirty="0"/>
              <a:t>A análise semântica verifica se os valores envolvidos nos comandos estão compatíveis. Por exemplo, se o valor atribuído à uma variável está compatível com o tipo dela.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8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8209B8-A264-32A6-9943-6549182A8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CFFBB-6AD6-E817-33C8-6787432A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572105"/>
            <a:ext cx="10058400" cy="1371600"/>
          </a:xfrm>
        </p:spPr>
        <p:txBody>
          <a:bodyPr>
            <a:normAutofit/>
          </a:bodyPr>
          <a:lstStyle/>
          <a:p>
            <a:r>
              <a:rPr lang="pt-BR" sz="4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Analisador Sintático e Semântico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6F9D8F0-3945-E43D-0697-AAB7B451C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0119" y="1655019"/>
            <a:ext cx="4874683" cy="4551363"/>
          </a:xfrm>
        </p:spPr>
      </p:pic>
    </p:spTree>
    <p:extLst>
      <p:ext uri="{BB962C8B-B14F-4D97-AF65-F5344CB8AC3E}">
        <p14:creationId xmlns:p14="http://schemas.microsoft.com/office/powerpoint/2010/main" val="2554074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Amarelo Verd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173</TotalTime>
  <Words>108</Words>
  <Application>Microsoft Office PowerPoint</Application>
  <PresentationFormat>Widescreen</PresentationFormat>
  <Paragraphs>27</Paragraphs>
  <Slides>12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Savon</vt:lpstr>
      <vt:lpstr>Apresentação do PowerPoint</vt:lpstr>
      <vt:lpstr>Análise Léxica</vt:lpstr>
      <vt:lpstr>    Código Enum</vt:lpstr>
      <vt:lpstr>Entrada do código português  estruturado</vt:lpstr>
      <vt:lpstr>Identificando os Tokens</vt:lpstr>
      <vt:lpstr>Identificando os Tokens</vt:lpstr>
      <vt:lpstr>Sintática</vt:lpstr>
      <vt:lpstr>Semântica</vt:lpstr>
      <vt:lpstr>Analisador Sintático e Semântico</vt:lpstr>
      <vt:lpstr>Analisador Sintático e Semântico</vt:lpstr>
      <vt:lpstr>Geração do código</vt:lpstr>
      <vt:lpstr>We love C# 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Joao Paulo Sacheto</dc:creator>
  <cp:lastModifiedBy>Jaquelina Aquino</cp:lastModifiedBy>
  <cp:revision>7</cp:revision>
  <dcterms:created xsi:type="dcterms:W3CDTF">2024-11-15T03:17:35Z</dcterms:created>
  <dcterms:modified xsi:type="dcterms:W3CDTF">2024-11-18T00:49:43Z</dcterms:modified>
</cp:coreProperties>
</file>